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508E2-C15A-C170-16F8-FDAFB810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D40AC7-3D87-F168-77FE-9F0E0BDB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FBDB-A3CC-49A5-AF71-436DF482BEF0}" type="datetimeFigureOut">
              <a:rPr lang="nl-NL" smtClean="0"/>
              <a:t>6-12-2025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528536-64B0-A626-B066-7916F224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CCA7F2-3752-8F81-D3C8-56698039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C143-2481-4DC8-953D-4FA775FD5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03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D1B73A8-82B3-8B85-7F19-8163D08C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CD5EC8-EF84-B5AD-B0A6-2C44A77DA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EFA97C-93D0-1360-F827-E6C1E3CB2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3FBDB-A3CC-49A5-AF71-436DF482BEF0}" type="datetimeFigureOut">
              <a:rPr lang="nl-NL" smtClean="0"/>
              <a:t>6-12-2025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DFFB0F-B182-67CB-CD57-02747DA19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C25DE5-1F3D-BCF1-2C19-C6635F137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C143-2481-4DC8-953D-4FA775FD5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7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C585EE-7F77-6523-5B0B-F12B14ED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68344C-7465-D5B6-CF58-0D7B1E263B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6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6DB78B-74E8-A9F7-FB9B-6591515D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FBEE59-E6CE-EE3A-276F-ACCBE65FC7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7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E50E211-F09D-D651-23FE-A541D956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344773-10F2-09CE-488C-8BE8ABA6F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8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43D116-33EA-C400-E2F1-A318C9FC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195BD7-AD1B-3C93-5541-E5BEDA2A2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55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65AECD8-FDE9-BE64-A8DA-DAF0EF65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70303F-B075-C3A1-083F-003B51D39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3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8AA120-4113-DA77-7741-45415638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67C9B0-DDDE-3EC9-EA55-3EC20F272D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EE8503F-A165-BABB-AB6F-7C2804EF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D24341-F14D-AF49-9CD2-80E7B71DB5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8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18EF93-5F69-6ABB-09E6-3656B27A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081EAB-FD1B-6165-AE7F-96D83685E3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676D8E8-3407-1DD7-29EE-6F0807CB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79970A-3CD0-C8D9-490C-5C73A2C4E7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C2B137F-37EF-7A6D-7373-7812E1DA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0DCF38-3851-6A72-06B6-86F49A93D8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FF80BC-A410-6F89-A8D3-24C1F811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F85BB5-3384-DE7A-F3FD-E3207BD33F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3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E4D6F0-8E42-7A0A-9358-2405599F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2FB9F0-21EE-62DB-D3BE-5AD9C200B7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7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3E6202-2A4C-5F20-ECE3-C9F27A1E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6241C9-2A7A-9E93-2FC1-8F69BEF00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49D24E4-879C-1976-6BA8-8D0C9E2A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DF81F2-EF15-24F4-75E1-479901940D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867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2025-12-06T09:30:57Z</dcterms:created>
  <dcterms:modified xsi:type="dcterms:W3CDTF">2025-12-06T09:30:57Z</dcterms:modified>
</cp:coreProperties>
</file>